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Elevator mini-project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96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Tl;dr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altLang="ko-KR" dirty="0" smtClean="0"/>
          </a:p>
          <a:p>
            <a:r>
              <a:rPr lang="ko-KR" altLang="en-US" dirty="0" smtClean="0"/>
              <a:t>시간 부족으로 완전히 작동하는 엘리베이터 모형을 만드는데 실패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하드웨어는 세팅이 완료되었다고 추정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보다 빠른 개발을 위해서 주변기기 몇 생략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소프트웨어</a:t>
            </a:r>
            <a:r>
              <a:rPr lang="en-US" altLang="ko-KR" dirty="0" smtClean="0"/>
              <a:t>/</a:t>
            </a:r>
            <a:r>
              <a:rPr lang="ko-KR" altLang="en-US" dirty="0" smtClean="0"/>
              <a:t>알고리즘에서 이상 작동 문제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5814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FSM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381" y="618518"/>
            <a:ext cx="7688061" cy="5560340"/>
          </a:xfrm>
        </p:spPr>
      </p:pic>
    </p:spTree>
    <p:extLst>
      <p:ext uri="{BB962C8B-B14F-4D97-AF65-F5344CB8AC3E}">
        <p14:creationId xmlns:p14="http://schemas.microsoft.com/office/powerpoint/2010/main" val="3171454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Sequence diagram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305" y="1623216"/>
            <a:ext cx="9854213" cy="4641565"/>
          </a:xfrm>
        </p:spPr>
      </p:pic>
    </p:spTree>
    <p:extLst>
      <p:ext uri="{BB962C8B-B14F-4D97-AF65-F5344CB8AC3E}">
        <p14:creationId xmlns:p14="http://schemas.microsoft.com/office/powerpoint/2010/main" val="2551606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미완성</a:t>
            </a:r>
            <a:r>
              <a:rPr lang="en-US" altLang="ko-KR" dirty="0" smtClean="0"/>
              <a:t>) </a:t>
            </a:r>
            <a:r>
              <a:rPr lang="ko-KR" altLang="en-US" dirty="0" smtClean="0"/>
              <a:t>모델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41413" y="1839953"/>
            <a:ext cx="5479774" cy="4109831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512879" y="1327844"/>
            <a:ext cx="5282219" cy="396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670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Thank you for listening~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9494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회로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TM04033919[[fn=회로]]</Template>
  <TotalTime>9</TotalTime>
  <Words>40</Words>
  <Application>Microsoft Office PowerPoint</Application>
  <PresentationFormat>와이드스크린</PresentationFormat>
  <Paragraphs>13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Trebuchet MS</vt:lpstr>
      <vt:lpstr>Tw Cen MT</vt:lpstr>
      <vt:lpstr>회로</vt:lpstr>
      <vt:lpstr>Elevator mini-project</vt:lpstr>
      <vt:lpstr>Tl;dr</vt:lpstr>
      <vt:lpstr>FSM</vt:lpstr>
      <vt:lpstr>Sequence diagram</vt:lpstr>
      <vt:lpstr>(미완성) 모델</vt:lpstr>
      <vt:lpstr>Thank you for listening~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Elevator mini-project</dc:title>
  <dc:creator>USER</dc:creator>
  <cp:lastModifiedBy>USER</cp:lastModifiedBy>
  <cp:revision>2</cp:revision>
  <dcterms:created xsi:type="dcterms:W3CDTF">2024-01-23T10:19:42Z</dcterms:created>
  <dcterms:modified xsi:type="dcterms:W3CDTF">2024-01-23T10:29:42Z</dcterms:modified>
</cp:coreProperties>
</file>

<file path=docProps/thumbnail.jpeg>
</file>